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E781E-45E2-4C9B-9023-6A099DD6A45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B61E2-2BD2-48D2-86B1-973CBA78D1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tamilisai-soundarajan-corona-ki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pic>
        <p:nvPicPr>
          <p:cNvPr id="18" name="Picture 17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0"/>
            <a:ext cx="46482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Aanthai</dc:creator>
  <cp:lastModifiedBy>Aanthai</cp:lastModifiedBy>
  <cp:revision>1</cp:revision>
  <dcterms:created xsi:type="dcterms:W3CDTF">2021-05-24T07:46:09Z</dcterms:created>
  <dcterms:modified xsi:type="dcterms:W3CDTF">2021-05-24T14:05:01Z</dcterms:modified>
</cp:coreProperties>
</file>